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2"/>
  </p:notesMasterIdLst>
  <p:sldIdLst>
    <p:sldId id="256" r:id="rId2"/>
    <p:sldId id="259" r:id="rId3"/>
    <p:sldId id="274" r:id="rId4"/>
    <p:sldId id="281" r:id="rId5"/>
    <p:sldId id="282" r:id="rId6"/>
    <p:sldId id="278" r:id="rId7"/>
    <p:sldId id="284" r:id="rId8"/>
    <p:sldId id="283" r:id="rId9"/>
    <p:sldId id="285" r:id="rId10"/>
    <p:sldId id="286" r:id="rId11"/>
  </p:sldIdLst>
  <p:sldSz cx="9144000" cy="6858000" type="screen4x3"/>
  <p:notesSz cx="6858000" cy="9144000"/>
  <p:embeddedFontLst>
    <p:embeddedFont>
      <p:font typeface="Calibri Light" panose="020F0302020204030204" pitchFamily="34" charset="0"/>
      <p:regular r:id="rId13"/>
      <p:italic r:id="rId14"/>
    </p:embeddedFont>
    <p:embeddedFont>
      <p:font typeface="맑은 고딕" panose="020B0503020000020004" pitchFamily="34" charset="-127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876"/>
    <a:srgbClr val="51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7" autoAdjust="0"/>
    <p:restoredTop sz="71091" autoAdjust="0"/>
  </p:normalViewPr>
  <p:slideViewPr>
    <p:cSldViewPr snapToGrid="0">
      <p:cViewPr varScale="1">
        <p:scale>
          <a:sx n="81" d="100"/>
          <a:sy n="81" d="100"/>
        </p:scale>
        <p:origin x="253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59999" cy="5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B6942-1670-4998-832C-C40F6CEAA0D4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B0ABF-5334-4BC3-BD5D-9EBBAF75E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76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714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08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31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46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12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97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82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78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73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겉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862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2017-10-16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21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64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2017-10-16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45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2017-10-16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56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2ECA8-6058-4651-8BDA-5F47E89CAA14}" type="datetimeFigureOut">
              <a:rPr lang="ko-KR" altLang="en-US" smtClean="0"/>
              <a:t>2017-10-16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17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2" r:id="rId3"/>
    <p:sldLayoutId id="2147483667" r:id="rId4"/>
    <p:sldLayoutId id="2147483668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16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066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00137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0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2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2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8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308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마스터 슬라이드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387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619</TotalTime>
  <Words>309</Words>
  <Application>Microsoft Office PowerPoint</Application>
  <PresentationFormat>화면 슬라이드 쇼(4:3)</PresentationFormat>
  <Paragraphs>39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Calibri Light</vt:lpstr>
      <vt:lpstr>맑은 고딕</vt:lpstr>
      <vt:lpstr>-윤고딕320</vt:lpstr>
      <vt:lpstr>Calibri</vt:lpstr>
      <vt:lpstr>배달의민족 도현</vt:lpstr>
      <vt:lpstr>Arial</vt:lpstr>
      <vt:lpstr>마스터 슬라이드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박영일</dc:creator>
  <cp:lastModifiedBy>Windows User</cp:lastModifiedBy>
  <cp:revision>37</cp:revision>
  <dcterms:created xsi:type="dcterms:W3CDTF">2016-12-05T11:56:24Z</dcterms:created>
  <dcterms:modified xsi:type="dcterms:W3CDTF">2017-10-16T00:41:59Z</dcterms:modified>
</cp:coreProperties>
</file>

<file path=docProps/thumbnail.jpeg>
</file>